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3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303" r:id="rId8"/>
    <p:sldId id="304" r:id="rId9"/>
    <p:sldId id="305" r:id="rId10"/>
    <p:sldId id="306" r:id="rId11"/>
    <p:sldId id="266" r:id="rId12"/>
    <p:sldId id="270" r:id="rId13"/>
    <p:sldId id="264" r:id="rId14"/>
    <p:sldId id="265" r:id="rId15"/>
    <p:sldId id="312" r:id="rId16"/>
    <p:sldId id="271" r:id="rId17"/>
    <p:sldId id="307" r:id="rId18"/>
    <p:sldId id="272" r:id="rId19"/>
    <p:sldId id="273" r:id="rId20"/>
    <p:sldId id="274" r:id="rId21"/>
    <p:sldId id="275" r:id="rId22"/>
    <p:sldId id="297" r:id="rId23"/>
    <p:sldId id="298" r:id="rId24"/>
    <p:sldId id="299" r:id="rId25"/>
    <p:sldId id="300" r:id="rId26"/>
    <p:sldId id="301" r:id="rId27"/>
    <p:sldId id="302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5" r:id="rId36"/>
    <p:sldId id="286" r:id="rId37"/>
    <p:sldId id="287" r:id="rId38"/>
    <p:sldId id="288" r:id="rId39"/>
    <p:sldId id="289" r:id="rId40"/>
    <p:sldId id="290" r:id="rId41"/>
    <p:sldId id="294" r:id="rId42"/>
    <p:sldId id="295" r:id="rId43"/>
    <p:sldId id="296" r:id="rId44"/>
    <p:sldId id="291" r:id="rId45"/>
    <p:sldId id="292" r:id="rId46"/>
    <p:sldId id="293" r:id="rId47"/>
    <p:sldId id="283" r:id="rId48"/>
    <p:sldId id="284" r:id="rId49"/>
    <p:sldId id="308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92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182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34457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47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92939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634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17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0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2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3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1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8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6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61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31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1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8350" y="431799"/>
            <a:ext cx="10655300" cy="957263"/>
          </a:xfrm>
        </p:spPr>
        <p:txBody>
          <a:bodyPr/>
          <a:lstStyle/>
          <a:p>
            <a:r>
              <a:rPr lang="en-US" dirty="0" smtClean="0"/>
              <a:t>Iron Reign: Technical </a:t>
            </a:r>
            <a:r>
              <a:rPr lang="en-US" dirty="0" smtClean="0"/>
              <a:t>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53670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2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2" t="21022" r="17297" b="20840"/>
          <a:stretch/>
        </p:blipFill>
        <p:spPr>
          <a:xfrm>
            <a:off x="6104239" y="2133600"/>
            <a:ext cx="5074508" cy="361185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Leaf Whacker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103313" y="2052918"/>
            <a:ext cx="4141788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dirty="0" smtClean="0">
                <a:latin typeface="+mn-lt"/>
              </a:rPr>
              <a:t>This attachment uses rubber bands as tension to deliver a powerful hit to the tree’s trunk.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76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Turret Problems…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740858" y="1416753"/>
            <a:ext cx="9257342" cy="5313298"/>
            <a:chOff x="2452058" y="1289753"/>
            <a:chExt cx="9257342" cy="5313298"/>
          </a:xfrm>
        </p:grpSpPr>
        <p:grpSp>
          <p:nvGrpSpPr>
            <p:cNvPr id="11" name="Group 10"/>
            <p:cNvGrpSpPr/>
            <p:nvPr/>
          </p:nvGrpSpPr>
          <p:grpSpPr>
            <a:xfrm>
              <a:off x="2734732" y="1289753"/>
              <a:ext cx="3147828" cy="2757065"/>
              <a:chOff x="2725577" y="1289753"/>
              <a:chExt cx="3147828" cy="275706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706" t="25615" r="30802" b="38776"/>
              <a:stretch/>
            </p:blipFill>
            <p:spPr>
              <a:xfrm>
                <a:off x="2725577" y="1289753"/>
                <a:ext cx="3147828" cy="2757065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3378200" y="2640833"/>
                <a:ext cx="1231900" cy="1179567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667499" y="1431947"/>
              <a:ext cx="3486495" cy="2614871"/>
              <a:chOff x="6667499" y="1431947"/>
              <a:chExt cx="3486495" cy="261487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7499" y="1431947"/>
                <a:ext cx="3486495" cy="2614871"/>
              </a:xfrm>
              <a:prstGeom prst="rect">
                <a:avLst/>
              </a:prstGeom>
            </p:spPr>
          </p:pic>
          <p:sp>
            <p:nvSpPr>
              <p:cNvPr id="7" name="Oval 6"/>
              <p:cNvSpPr/>
              <p:nvPr/>
            </p:nvSpPr>
            <p:spPr>
              <a:xfrm>
                <a:off x="8521700" y="2247900"/>
                <a:ext cx="838200" cy="982717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3" t="34815" r="18195" b="28889"/>
            <a:stretch/>
          </p:blipFill>
          <p:spPr>
            <a:xfrm>
              <a:off x="4308646" y="4607985"/>
              <a:ext cx="4102100" cy="199506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452058" y="4603799"/>
              <a:ext cx="148944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New</a:t>
              </a:r>
              <a:r>
                <a:rPr lang="en-US" sz="2800" dirty="0" smtClean="0"/>
                <a:t> </a:t>
              </a:r>
              <a:r>
                <a:rPr lang="en-US" sz="2400" dirty="0" smtClean="0"/>
                <a:t>Gear</a:t>
              </a:r>
              <a:endParaRPr lang="en-US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856549" y="4425882"/>
              <a:ext cx="28528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Gear after being done with our robot</a:t>
              </a:r>
              <a:endParaRPr lang="en-US" sz="2400" dirty="0"/>
            </a:p>
          </p:txBody>
        </p: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>
              <a:off x="3196781" y="5496351"/>
              <a:ext cx="1111865" cy="650449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3" idx="2"/>
            </p:cNvCxnSpPr>
            <p:nvPr/>
          </p:nvCxnSpPr>
          <p:spPr>
            <a:xfrm flipH="1">
              <a:off x="8305800" y="5626211"/>
              <a:ext cx="1977175" cy="317389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155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77" y="1383318"/>
            <a:ext cx="9754445" cy="5474682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MORE Turret Problems…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9" t="39343" r="20179" b="35029"/>
          <a:stretch/>
        </p:blipFill>
        <p:spPr>
          <a:xfrm>
            <a:off x="436605" y="2783848"/>
            <a:ext cx="1960606" cy="151703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2438400" y="3064476"/>
            <a:ext cx="3777371" cy="714988"/>
          </a:xfrm>
          <a:custGeom>
            <a:avLst/>
            <a:gdLst>
              <a:gd name="connsiteX0" fmla="*/ 3632886 w 3777371"/>
              <a:gd name="connsiteY0" fmla="*/ 0 h 714988"/>
              <a:gd name="connsiteX1" fmla="*/ 3608173 w 3777371"/>
              <a:gd name="connsiteY1" fmla="*/ 708454 h 714988"/>
              <a:gd name="connsiteX2" fmla="*/ 1935892 w 3777371"/>
              <a:gd name="connsiteY2" fmla="*/ 362465 h 714988"/>
              <a:gd name="connsiteX3" fmla="*/ 897924 w 3777371"/>
              <a:gd name="connsiteY3" fmla="*/ 535459 h 714988"/>
              <a:gd name="connsiteX4" fmla="*/ 0 w 3777371"/>
              <a:gd name="connsiteY4" fmla="*/ 535459 h 71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7371" h="714988">
                <a:moveTo>
                  <a:pt x="3632886" y="0"/>
                </a:moveTo>
                <a:cubicBezTo>
                  <a:pt x="3761945" y="324021"/>
                  <a:pt x="3891005" y="648043"/>
                  <a:pt x="3608173" y="708454"/>
                </a:cubicBezTo>
                <a:cubicBezTo>
                  <a:pt x="3325341" y="768865"/>
                  <a:pt x="2387600" y="391297"/>
                  <a:pt x="1935892" y="362465"/>
                </a:cubicBezTo>
                <a:cubicBezTo>
                  <a:pt x="1484184" y="333633"/>
                  <a:pt x="1220573" y="506627"/>
                  <a:pt x="897924" y="535459"/>
                </a:cubicBezTo>
                <a:cubicBezTo>
                  <a:pt x="575275" y="564291"/>
                  <a:pt x="0" y="535459"/>
                  <a:pt x="0" y="535459"/>
                </a:cubicBezTo>
              </a:path>
            </a:pathLst>
          </a:custGeom>
          <a:ln w="28575">
            <a:solidFill>
              <a:srgbClr val="76B7F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36605" y="2561968"/>
            <a:ext cx="2018271" cy="1886464"/>
          </a:xfrm>
          <a:prstGeom prst="ellipse">
            <a:avLst/>
          </a:prstGeom>
          <a:noFill/>
          <a:ln w="76200">
            <a:solidFill>
              <a:srgbClr val="76B7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a type of wheel </a:t>
            </a:r>
          </a:p>
          <a:p>
            <a:pPr marL="0" indent="0">
              <a:buNone/>
            </a:pPr>
            <a:r>
              <a:rPr lang="en-US" dirty="0" smtClean="0"/>
              <a:t>that provides a nice amount</a:t>
            </a:r>
          </a:p>
          <a:p>
            <a:pPr marL="0" indent="0">
              <a:buNone/>
            </a:pPr>
            <a:r>
              <a:rPr lang="en-US" dirty="0" smtClean="0"/>
              <a:t>of traction and movability.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7" t="47126" r="9697"/>
          <a:stretch/>
        </p:blipFill>
        <p:spPr>
          <a:xfrm>
            <a:off x="5039473" y="2294964"/>
            <a:ext cx="5103157" cy="37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Robot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75201" y="1392517"/>
            <a:ext cx="8946541" cy="4195481"/>
          </a:xfrm>
        </p:spPr>
        <p:txBody>
          <a:bodyPr/>
          <a:lstStyle/>
          <a:p>
            <a:r>
              <a:rPr lang="en-US" dirty="0" smtClean="0"/>
              <a:t>The final result of this is the </a:t>
            </a:r>
          </a:p>
          <a:p>
            <a:pPr marL="0" indent="0">
              <a:buNone/>
            </a:pPr>
            <a:r>
              <a:rPr lang="en-US" dirty="0"/>
              <a:t>l</a:t>
            </a:r>
            <a:r>
              <a:rPr lang="en-US" dirty="0" smtClean="0"/>
              <a:t>ow down, compact, light sensor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winging, killer robot. It is the way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e compressed all the important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hings like motors and sensors that</a:t>
            </a:r>
          </a:p>
          <a:p>
            <a:pPr marL="0" indent="0">
              <a:buNone/>
            </a:pPr>
            <a:r>
              <a:rPr lang="en-US" dirty="0" smtClean="0"/>
              <a:t>make it work.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8" y="1613832"/>
            <a:ext cx="5003800" cy="37528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88689" y="7406035"/>
            <a:ext cx="2530711" cy="2867703"/>
            <a:chOff x="288689" y="7406035"/>
            <a:chExt cx="2530711" cy="2867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689" y="8155804"/>
              <a:ext cx="1768475" cy="2117934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71583" y="7406035"/>
              <a:ext cx="2147817" cy="2169860"/>
              <a:chOff x="493783" y="7266335"/>
              <a:chExt cx="2147817" cy="216986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9115" b="64427" l="56367" r="786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08" t="35576" r="18195" b="28889"/>
              <a:stretch/>
            </p:blipFill>
            <p:spPr>
              <a:xfrm rot="15930437">
                <a:off x="464704" y="8404428"/>
                <a:ext cx="1060846" cy="1002687"/>
              </a:xfrm>
              <a:prstGeom prst="rect">
                <a:avLst/>
              </a:prstGeom>
            </p:spPr>
          </p:pic>
          <p:sp>
            <p:nvSpPr>
              <p:cNvPr id="3" name="Oval Callout 2"/>
              <p:cNvSpPr/>
              <p:nvPr/>
            </p:nvSpPr>
            <p:spPr>
              <a:xfrm>
                <a:off x="655822" y="7266335"/>
                <a:ext cx="1985778" cy="1070330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95127" y="7447622"/>
                <a:ext cx="13071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 Return to</a:t>
                </a:r>
              </a:p>
              <a:p>
                <a:r>
                  <a:rPr lang="en-US" dirty="0" err="1" smtClean="0"/>
                  <a:t>Mordor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311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17982 -0.57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-2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4" t="13252" r="37857" b="16694"/>
          <a:stretch/>
        </p:blipFill>
        <p:spPr>
          <a:xfrm>
            <a:off x="4724242" y="1690688"/>
            <a:ext cx="3155182" cy="460214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4450" y="2768600"/>
            <a:ext cx="956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Core Programs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682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609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Code Metrics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78558"/>
            <a:ext cx="54822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51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32 </a:t>
            </a:r>
            <a:r>
              <a:rPr lang="en-US" sz="4400" dirty="0" err="1" smtClean="0"/>
              <a:t>MyBlocks</a:t>
            </a:r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16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6 Mission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Over 300 blocks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2202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4850" y="190500"/>
            <a:ext cx="537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Color4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5" y="671512"/>
            <a:ext cx="99631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2143125"/>
            <a:ext cx="6029325" cy="2571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799" y="11176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Zero 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2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DeepSpace1(Ambulance)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device uses rubber bands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o deal a blow to the </a:t>
            </a:r>
          </a:p>
          <a:p>
            <a:pPr marL="0" indent="0">
              <a:buNone/>
            </a:pPr>
            <a:r>
              <a:rPr lang="en-US" dirty="0" smtClean="0"/>
              <a:t>ambulance, blasting it into the</a:t>
            </a:r>
          </a:p>
          <a:p>
            <a:pPr marL="0" indent="0">
              <a:buNone/>
            </a:pPr>
            <a:r>
              <a:rPr lang="en-US" dirty="0" smtClean="0"/>
              <a:t>yellow zone.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2214562"/>
            <a:ext cx="5495925" cy="2428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799" y="11176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Zero 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88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909637"/>
            <a:ext cx="11144250" cy="5038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5403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GyroCal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6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4056" y="5403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Init_Odom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2628900"/>
            <a:ext cx="83915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14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4056" y="5403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RunMinus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2471737"/>
            <a:ext cx="106965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49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4056" y="5403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RunPlus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390775"/>
            <a:ext cx="105441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69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4056" y="5403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_Game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71737"/>
            <a:ext cx="115633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39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4056" y="5403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IR_PID_Calc_Multi2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06" y="1246188"/>
            <a:ext cx="7658100" cy="53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7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4056" y="5403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Distance_Calc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71775"/>
            <a:ext cx="85344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0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0" r="1"/>
          <a:stretch/>
        </p:blipFill>
        <p:spPr>
          <a:xfrm>
            <a:off x="241300" y="1257300"/>
            <a:ext cx="11745912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4056" y="5403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Linecraft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91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50" y="1346200"/>
            <a:ext cx="8238900" cy="4401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1651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PIDtest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268788" cy="4195481"/>
          </a:xfrm>
        </p:spPr>
        <p:txBody>
          <a:bodyPr/>
          <a:lstStyle/>
          <a:p>
            <a:r>
              <a:rPr lang="en-US" dirty="0" smtClean="0"/>
              <a:t>The light sensors are mounted on the turret, allowing them to spin around as we need.</a:t>
            </a:r>
          </a:p>
          <a:p>
            <a:r>
              <a:rPr lang="en-US" dirty="0" smtClean="0"/>
              <a:t>One light sensor is for color, the other for light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94" b="22407"/>
          <a:stretch/>
        </p:blipFill>
        <p:spPr>
          <a:xfrm>
            <a:off x="7430530" y="1629716"/>
            <a:ext cx="4657128" cy="39104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4" t="4074" r="13611" b="20370"/>
          <a:stretch/>
        </p:blipFill>
        <p:spPr>
          <a:xfrm rot="5400000">
            <a:off x="4651313" y="3708090"/>
            <a:ext cx="2905495" cy="21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884558"/>
            <a:ext cx="8810625" cy="5973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1987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IR_PID_Calc_Multi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07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57"/>
          <a:stretch/>
        </p:blipFill>
        <p:spPr>
          <a:xfrm>
            <a:off x="1371600" y="1156023"/>
            <a:ext cx="9550400" cy="54892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5325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IR_PID_Calc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44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95562"/>
            <a:ext cx="11811000" cy="1666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4006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Stage_2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64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533525"/>
            <a:ext cx="12030075" cy="3790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799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StraightTravel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38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StrtOdomCalcy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286000"/>
            <a:ext cx="114395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01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566987"/>
            <a:ext cx="11344275" cy="1724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OdomPivot10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86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519362"/>
            <a:ext cx="11963400" cy="1819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SquarSequence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14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2038350"/>
            <a:ext cx="4838700" cy="2781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SquareSequenceRev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58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52637"/>
            <a:ext cx="4876800" cy="2752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SquareSequence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724150"/>
            <a:ext cx="9410700" cy="1409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PosTurret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08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245160" cy="4195481"/>
          </a:xfrm>
        </p:spPr>
        <p:txBody>
          <a:bodyPr/>
          <a:lstStyle/>
          <a:p>
            <a:r>
              <a:rPr lang="en-US" dirty="0" smtClean="0"/>
              <a:t>The arm is the main point for attachments</a:t>
            </a:r>
          </a:p>
          <a:p>
            <a:r>
              <a:rPr lang="en-US" dirty="0" smtClean="0"/>
              <a:t>It is the most useful part of the robot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1333500"/>
            <a:ext cx="6022291" cy="45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9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2505075"/>
            <a:ext cx="6353175" cy="1847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TurretDemo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059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90650"/>
            <a:ext cx="11925300" cy="4076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PivotGyro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49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2324100"/>
            <a:ext cx="12049125" cy="220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SupaStraight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10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2105025"/>
            <a:ext cx="801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68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2228850"/>
            <a:ext cx="11363325" cy="2400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SupaStraightCoast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38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952750"/>
            <a:ext cx="11791950" cy="95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SupaStraightNoLimits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65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84" y="857250"/>
            <a:ext cx="9609232" cy="5886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IR_PID_Calc_Multi3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505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24075"/>
            <a:ext cx="11410950" cy="2609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LineCraft8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256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4450" y="2768600"/>
            <a:ext cx="956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Game Programs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18492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30" y="2202875"/>
            <a:ext cx="11384573" cy="30699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MegaRun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1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Chassis(Skid Ball)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smtClean="0"/>
              <a:t>use metal ball bearings to</a:t>
            </a:r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ave a free moving back of the</a:t>
            </a:r>
          </a:p>
          <a:p>
            <a:pPr marL="0" indent="0">
              <a:buNone/>
            </a:pPr>
            <a:r>
              <a:rPr lang="en-US" dirty="0" smtClean="0"/>
              <a:t>Robot.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13" y="2347002"/>
            <a:ext cx="4217987" cy="31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Runabout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4"/>
          <a:stretch/>
        </p:blipFill>
        <p:spPr>
          <a:xfrm>
            <a:off x="160772" y="2692959"/>
            <a:ext cx="11875345" cy="194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22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3" y="2161363"/>
            <a:ext cx="11736475" cy="34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45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6436" y="45140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0" y="2974849"/>
            <a:ext cx="11727212" cy="7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6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Turret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wheel surrounds the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obot to make it more</a:t>
            </a: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ompact and get under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wire and still hold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ttachments.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86" y="2099608"/>
            <a:ext cx="5469467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5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Hoop Pick Up</a:t>
            </a:r>
            <a:endParaRPr lang="en-US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1103313" y="2052918"/>
            <a:ext cx="4141788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dirty="0" smtClean="0">
                <a:latin typeface="+mn-lt"/>
              </a:rPr>
              <a:t>This attachment only moves in one direction, making it impossible for hoops to fall off.</a:t>
            </a:r>
            <a:endParaRPr lang="en-US" sz="28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1752599"/>
            <a:ext cx="599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Code Construction</a:t>
            </a:r>
            <a:endParaRPr lang="en-US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1103313" y="2052918"/>
            <a:ext cx="4141788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dirty="0" smtClean="0">
                <a:latin typeface="+mn-lt"/>
              </a:rPr>
              <a:t>This attachment moves the building to a safer place.</a:t>
            </a:r>
            <a:endParaRPr lang="en-US" sz="2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853248"/>
            <a:ext cx="57785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ATR – All Terrain Robot</a:t>
            </a:r>
            <a:endParaRPr lang="en-US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1103313" y="2052918"/>
            <a:ext cx="4141788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dirty="0" smtClean="0">
                <a:latin typeface="+mn-lt"/>
              </a:rPr>
              <a:t>This attachment goes over the obstacle course by its tires lifting and moving down by the process of rubber bands.</a:t>
            </a:r>
            <a:endParaRPr lang="en-US" sz="28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955799"/>
            <a:ext cx="5638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504</TotalTime>
  <Words>326</Words>
  <Application>Microsoft Office PowerPoint</Application>
  <PresentationFormat>Widescreen</PresentationFormat>
  <Paragraphs>90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Trebuchet MS</vt:lpstr>
      <vt:lpstr>Wingdings 3</vt:lpstr>
      <vt:lpstr>Facet</vt:lpstr>
      <vt:lpstr>Iron Reign: Technical Presentation</vt:lpstr>
      <vt:lpstr>DeepSpace1(Ambulance)</vt:lpstr>
      <vt:lpstr>Light Sensors</vt:lpstr>
      <vt:lpstr>The Arm</vt:lpstr>
      <vt:lpstr>Chassis(Skid Ball)</vt:lpstr>
      <vt:lpstr>Turret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Mobility</vt:lpstr>
      <vt:lpstr>Final Robot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Presentation</dc:title>
  <dc:creator>Tycho</dc:creator>
  <cp:keywords>#YOLO;#SW4G</cp:keywords>
  <cp:lastModifiedBy>Tycho</cp:lastModifiedBy>
  <cp:revision>43</cp:revision>
  <dcterms:created xsi:type="dcterms:W3CDTF">2013-11-24T22:08:30Z</dcterms:created>
  <dcterms:modified xsi:type="dcterms:W3CDTF">2014-01-19T20:55:13Z</dcterms:modified>
</cp:coreProperties>
</file>